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80" d="100"/>
          <a:sy n="80" d="100"/>
        </p:scale>
        <p:origin x="-72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15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63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71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90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30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76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89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44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30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81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EFF42-85E0-45F9-B48B-E7B73D78ACA8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46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15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pt-BR" sz="4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Texto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861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001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</Words>
  <Application>Microsoft Office PowerPoint</Application>
  <PresentationFormat>Personalizar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Apresentação do PowerPoint</vt:lpstr>
      <vt:lpstr>TÍTULO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Luiz Fernando Martins</cp:lastModifiedBy>
  <cp:revision>4</cp:revision>
  <dcterms:created xsi:type="dcterms:W3CDTF">2016-05-23T20:33:12Z</dcterms:created>
  <dcterms:modified xsi:type="dcterms:W3CDTF">2017-08-25T15:31:10Z</dcterms:modified>
</cp:coreProperties>
</file>