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80" d="100"/>
          <a:sy n="80" d="100"/>
        </p:scale>
        <p:origin x="-72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115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63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8714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90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30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763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62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889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44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309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81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EFF42-85E0-45F9-B48B-E7B73D78ACA8}" type="datetimeFigureOut">
              <a:rPr lang="pt-BR" smtClean="0"/>
              <a:t>23/08/2019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F6852-AFB5-4367-9E45-3609420AC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46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1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990600" y="517526"/>
            <a:ext cx="10515600" cy="10143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6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endParaRPr lang="pt-BR" sz="4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990600" y="169301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dirty="0" smtClean="0"/>
              <a:t>Texto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61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000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2</Words>
  <Application>Microsoft Office PowerPoint</Application>
  <PresentationFormat>Personalizar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Luiz Fernando Martins</cp:lastModifiedBy>
  <cp:revision>7</cp:revision>
  <dcterms:created xsi:type="dcterms:W3CDTF">2016-05-23T20:33:12Z</dcterms:created>
  <dcterms:modified xsi:type="dcterms:W3CDTF">2019-08-23T18:33:43Z</dcterms:modified>
</cp:coreProperties>
</file>