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7225" cy="43205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 snapToGrid="0">
      <p:cViewPr varScale="1">
        <p:scale>
          <a:sx n="13" d="100"/>
          <a:sy n="13" d="100"/>
        </p:scale>
        <p:origin x="2549" y="86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50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898880" y="7774465"/>
            <a:ext cx="16539120" cy="118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Aluno 1; Nome Aluno 2; Nome Aluno 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Orientador(es)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648360" y="9714357"/>
            <a:ext cx="3042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RESUMO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1468520" y="27084240"/>
            <a:ext cx="9757800" cy="5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142640" y="5381640"/>
            <a:ext cx="2947248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/>
          <a:lstStyle/>
          <a:p>
            <a:pPr algn="ctr">
              <a:lnSpc>
                <a:spcPct val="100000"/>
              </a:lnSpc>
            </a:pPr>
            <a:r>
              <a:rPr lang="pt-BR" sz="8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TRABALHO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648360" y="14563391"/>
            <a:ext cx="1498824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tema do trabalho, explicando o problema que se quer resolver e porque isto é um problema.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648360" y="17794518"/>
            <a:ext cx="14667840" cy="61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objetivo do trabalho de forma sucinta e direta.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651240" y="12921879"/>
            <a:ext cx="14985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16222320" y="12961119"/>
            <a:ext cx="14742360" cy="101916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ANÁLISE DOS RESULTADOS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16222320" y="275993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CONSIDERAÇÕES FINAIS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666000" y="16064977"/>
            <a:ext cx="1497060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648360" y="11311374"/>
            <a:ext cx="30520440" cy="5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um resumo do trabalho.  Use mais ou menos 1000 caracteres.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16222320" y="14592937"/>
            <a:ext cx="14869440" cy="17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os resultados obtidos com a pesquisa, comentando os resultados, apresentando tabelas se necessário.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3"/>
          <p:cNvSpPr/>
          <p:nvPr/>
        </p:nvSpPr>
        <p:spPr>
          <a:xfrm>
            <a:off x="648360" y="19238283"/>
            <a:ext cx="1490724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JUSTIFICATIVA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666000" y="20837882"/>
            <a:ext cx="1478232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porque vale a pena resolver este problema, motivando e justificando a escolha do tema.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651240" y="22509151"/>
            <a:ext cx="1485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DESENVOLVIMENTO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6"/>
          <p:cNvSpPr/>
          <p:nvPr/>
        </p:nvSpPr>
        <p:spPr>
          <a:xfrm>
            <a:off x="780840" y="24259871"/>
            <a:ext cx="148557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Descreva aqui como foi resolvido o problema, incluindo figuras e equações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7"/>
          <p:cNvSpPr/>
          <p:nvPr/>
        </p:nvSpPr>
        <p:spPr>
          <a:xfrm>
            <a:off x="16222320" y="336779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16222320" y="35333555"/>
            <a:ext cx="147423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Inclua aqui as referência  do trabalho, como livros, revistas artigos científicos e técnicos.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9"/>
          <p:cNvSpPr/>
          <p:nvPr/>
        </p:nvSpPr>
        <p:spPr>
          <a:xfrm>
            <a:off x="5959440" y="30268229"/>
            <a:ext cx="2822400" cy="8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0"/>
          <p:cNvSpPr/>
          <p:nvPr/>
        </p:nvSpPr>
        <p:spPr>
          <a:xfrm>
            <a:off x="6187680" y="25923791"/>
            <a:ext cx="2822400" cy="8301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1"/>
          <p:cNvSpPr/>
          <p:nvPr/>
        </p:nvSpPr>
        <p:spPr>
          <a:xfrm>
            <a:off x="780840" y="27426431"/>
            <a:ext cx="1493280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Explique como foi o procedimento para se chegar até os resultados.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2"/>
          <p:cNvSpPr/>
          <p:nvPr/>
        </p:nvSpPr>
        <p:spPr>
          <a:xfrm>
            <a:off x="16222320" y="29365115"/>
            <a:ext cx="1474236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uma conclusão geral sobre o que foi pesquisado e, se possível, indique sugestões para trabalhos futuros.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2"/>
          <p:cNvPicPr/>
          <p:nvPr/>
        </p:nvPicPr>
        <p:blipFill>
          <a:blip r:embed="rId3"/>
          <a:stretch/>
        </p:blipFill>
        <p:spPr>
          <a:xfrm>
            <a:off x="5810760" y="29038871"/>
            <a:ext cx="4639320" cy="2990160"/>
          </a:xfrm>
          <a:prstGeom prst="rect">
            <a:avLst/>
          </a:prstGeom>
          <a:ln>
            <a:noFill/>
          </a:ln>
        </p:spPr>
      </p:pic>
      <p:sp>
        <p:nvSpPr>
          <p:cNvPr id="59" name="CustomShape 23"/>
          <p:cNvSpPr/>
          <p:nvPr/>
        </p:nvSpPr>
        <p:spPr>
          <a:xfrm>
            <a:off x="16222320" y="19898468"/>
            <a:ext cx="14985360" cy="122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inclua também figuras e gráficos de resultados produzidos.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4"/>
          <p:cNvPicPr/>
          <p:nvPr/>
        </p:nvPicPr>
        <p:blipFill>
          <a:blip r:embed="rId4"/>
          <a:stretch/>
        </p:blipFill>
        <p:spPr>
          <a:xfrm>
            <a:off x="16445160" y="20837882"/>
            <a:ext cx="6498720" cy="3610080"/>
          </a:xfrm>
          <a:prstGeom prst="rect">
            <a:avLst/>
          </a:prstGeom>
          <a:ln>
            <a:noFill/>
          </a:ln>
        </p:spPr>
      </p:pic>
      <p:pic>
        <p:nvPicPr>
          <p:cNvPr id="61" name="Picture 5"/>
          <p:cNvPicPr/>
          <p:nvPr/>
        </p:nvPicPr>
        <p:blipFill>
          <a:blip r:embed="rId5"/>
          <a:stretch/>
        </p:blipFill>
        <p:spPr>
          <a:xfrm>
            <a:off x="24645960" y="20981882"/>
            <a:ext cx="5346000" cy="3161520"/>
          </a:xfrm>
          <a:prstGeom prst="rect">
            <a:avLst/>
          </a:prstGeom>
          <a:ln>
            <a:noFill/>
          </a:ln>
        </p:spPr>
      </p:pic>
      <p:sp>
        <p:nvSpPr>
          <p:cNvPr id="62" name="CustomShape 24"/>
          <p:cNvSpPr/>
          <p:nvPr/>
        </p:nvSpPr>
        <p:spPr>
          <a:xfrm>
            <a:off x="16291440" y="25476755"/>
            <a:ext cx="1467360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 importante explicar e analisar os resultados, destacando valores e comportamentos observados.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7"/>
          <p:cNvPicPr/>
          <p:nvPr/>
        </p:nvPicPr>
        <p:blipFill>
          <a:blip r:embed="rId6"/>
          <a:stretch/>
        </p:blipFill>
        <p:spPr>
          <a:xfrm>
            <a:off x="19256040" y="16801301"/>
            <a:ext cx="8744040" cy="2656800"/>
          </a:xfrm>
          <a:prstGeom prst="rect">
            <a:avLst/>
          </a:prstGeom>
          <a:ln>
            <a:noFill/>
          </a:ln>
        </p:spPr>
      </p:pic>
      <p:sp>
        <p:nvSpPr>
          <p:cNvPr id="64" name="CustomShape 25"/>
          <p:cNvSpPr/>
          <p:nvPr/>
        </p:nvSpPr>
        <p:spPr>
          <a:xfrm>
            <a:off x="853920" y="33226031"/>
            <a:ext cx="148208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Numere e comente as figuras e equações. 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6"/>
          <p:cNvSpPr/>
          <p:nvPr/>
        </p:nvSpPr>
        <p:spPr>
          <a:xfrm>
            <a:off x="8992440" y="26046911"/>
            <a:ext cx="332100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(eq. 1)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7"/>
          <p:cNvSpPr/>
          <p:nvPr/>
        </p:nvSpPr>
        <p:spPr>
          <a:xfrm>
            <a:off x="729360" y="32061282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1 - Derivada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8"/>
          <p:cNvSpPr/>
          <p:nvPr/>
        </p:nvSpPr>
        <p:spPr>
          <a:xfrm>
            <a:off x="16203240" y="24543275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2 – Integral calculada                   Figura 3 – Espectro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9"/>
          <p:cNvSpPr/>
          <p:nvPr/>
        </p:nvSpPr>
        <p:spPr>
          <a:xfrm>
            <a:off x="16261560" y="16010257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Tabela 1- Consumo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9" name="image1.png">
            <a:extLst>
              <a:ext uri="{FF2B5EF4-FFF2-40B4-BE49-F238E27FC236}">
                <a16:creationId xmlns:a16="http://schemas.microsoft.com/office/drawing/2014/main" id="{079D6BF1-1A55-44D0-9661-BEDB6EBABAA1}"/>
              </a:ext>
            </a:extLst>
          </p:cNvPr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-29565" y="-66658"/>
            <a:ext cx="32436790" cy="4692806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232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Luiz Martins</cp:lastModifiedBy>
  <cp:revision>16</cp:revision>
  <dcterms:modified xsi:type="dcterms:W3CDTF">2020-10-14T19:05:01Z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