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15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63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71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30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76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89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44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30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81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FF42-85E0-45F9-B48B-E7B73D78ACA8}" type="datetimeFigureOut">
              <a:rPr lang="pt-BR" smtClean="0"/>
              <a:t>13/07/2023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6852-AFB5-4367-9E45-3609420AC9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46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15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90600" y="517526"/>
            <a:ext cx="10515600" cy="1014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90600" y="16930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8861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001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CAAB6674239340AE357D9F2415578E" ma:contentTypeVersion="10" ma:contentTypeDescription="Crie um novo documento." ma:contentTypeScope="" ma:versionID="82a81f736e5a4ae7e56234db83454cb0">
  <xsd:schema xmlns:xsd="http://www.w3.org/2001/XMLSchema" xmlns:xs="http://www.w3.org/2001/XMLSchema" xmlns:p="http://schemas.microsoft.com/office/2006/metadata/properties" xmlns:ns2="c375ae1c-4de2-4f4d-82cf-6f1633f3f24e" xmlns:ns3="ecec0a08-217d-449b-828c-186b639e498f" targetNamespace="http://schemas.microsoft.com/office/2006/metadata/properties" ma:root="true" ma:fieldsID="1dbaee8c9794e6d2cc0d398f5b824a8b" ns2:_="" ns3:_="">
    <xsd:import namespace="c375ae1c-4de2-4f4d-82cf-6f1633f3f24e"/>
    <xsd:import namespace="ecec0a08-217d-449b-828c-186b639e4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5ae1c-4de2-4f4d-82cf-6f1633f3f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ababdad1-dd10-414c-9c0d-09b66ac00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c0a08-217d-449b-828c-186b639e498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41e0978-71bc-4687-b09d-7dfe24fec9e0}" ma:internalName="TaxCatchAll" ma:showField="CatchAllData" ma:web="ecec0a08-217d-449b-828c-186b639e4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75ae1c-4de2-4f4d-82cf-6f1633f3f24e">
      <Terms xmlns="http://schemas.microsoft.com/office/infopath/2007/PartnerControls"/>
    </lcf76f155ced4ddcb4097134ff3c332f>
    <TaxCatchAll xmlns="ecec0a08-217d-449b-828c-186b639e49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FA57F4-6DFA-4BA1-A378-E4E285471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5ae1c-4de2-4f4d-82cf-6f1633f3f24e"/>
    <ds:schemaRef ds:uri="ecec0a08-217d-449b-828c-186b639e4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694F5A-C6D6-42F5-BA4C-EBFB3E22EF2C}">
  <ds:schemaRefs>
    <ds:schemaRef ds:uri="http://schemas.microsoft.com/office/2006/metadata/properties"/>
    <ds:schemaRef ds:uri="http://schemas.microsoft.com/office/infopath/2007/PartnerControls"/>
    <ds:schemaRef ds:uri="c375ae1c-4de2-4f4d-82cf-6f1633f3f24e"/>
    <ds:schemaRef ds:uri="ecec0a08-217d-449b-828c-186b639e498f"/>
  </ds:schemaRefs>
</ds:datastoreItem>
</file>

<file path=customXml/itemProps3.xml><?xml version="1.0" encoding="utf-8"?>
<ds:datastoreItem xmlns:ds="http://schemas.openxmlformats.org/officeDocument/2006/customXml" ds:itemID="{43E76E45-FBC9-41D3-A83C-D431B853B9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Fernando Martins</dc:creator>
  <cp:lastModifiedBy>Clóvis Ribeiro do Nascimento Junior</cp:lastModifiedBy>
  <cp:revision>12</cp:revision>
  <dcterms:created xsi:type="dcterms:W3CDTF">2016-05-23T20:33:12Z</dcterms:created>
  <dcterms:modified xsi:type="dcterms:W3CDTF">2023-07-13T19:14:42Z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0x01010055CAAB6674239340AE357D9F2415578E</vt:lpwstr>
  </property>
</Properties>
</file>