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6419623B-2568-4AAC-BDCC-CEEB7E1FAE1E}">
          <p14:sldIdLst>
            <p14:sldId id="256"/>
            <p14:sldId id="257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10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E44AD-4542-477A-9E8B-CB0B7E159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73B66C-793B-41A1-9D05-D363BA1B6E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BD7237E-7C63-4966-9B4E-A3E274735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DA3EB6-7F87-4F1E-B573-CD1D6BB84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124616-6606-419F-A48D-E2022469B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549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7906C2-D1BE-4F08-A097-1192ABA64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F54F9D4-6E87-49BF-A9DE-85868ECB90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5108C94-2037-4EFF-B0BA-54BD47A8E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CC75F28-9877-4FAB-BBE6-4EE95319F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6B94C4-531D-4931-A1E0-AD28478D9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45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29DEE8C-D320-42C0-A209-8C3D365EC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D1D0232-0705-4380-B9F8-2F82561FB2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461259-51AD-4033-B81B-31B8E6636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5EF273E-8B5B-4357-A7C5-73B1BFE8C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D5603D-C72F-41BF-8BA1-C70AE0164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8481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7E2FBB-3C30-4F9A-8DB5-EE0D515E0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D6DDDB-D269-40C3-B7F3-B54E323FC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CADB49-9B1C-44A0-8428-75F0A65E5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F136882-D5B0-4FA6-B5CD-276FB3C4D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DC72053-740E-43AF-9B98-E8170CC3C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64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09D847-B06F-4CDA-9888-15FCABF54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E3E7AC1-42EC-4AB7-A304-081C89E2F9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FD2ADF2-0959-4873-96E9-8D1EBCC4C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2491CBF-C040-4BD8-9E4F-EB798C9BA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6BF56D-6BEC-46E2-A3D0-A7FCAB0CA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4947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435E45-8E0B-40F2-84D0-5CD0E0D97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026C4C5-B022-45AF-924A-A8C72E153F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28AC3A-95BA-4147-BC98-CA9D2FAD36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1DC64-4D88-4667-A5D0-320C854A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0CF4D2-974D-4451-89AE-618B5EA4C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19DB200-99ED-4F7D-B75E-CC8B5F13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1433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8ACCBB-A12C-42C2-8077-0A787EDB8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7D154B-C3F9-47C8-A7C6-8BB975C93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328F339-624A-4CA1-BB0B-D114CB617C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84216B6-1405-4CF6-A3F9-581A26CD7D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D59337D-8B2D-4706-B345-CD2D2A70D6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F5683B1-9706-4717-B492-E376D19F4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FE55D66-AB8A-4B8B-AC07-BE1550764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A14E1EA-7023-42FF-988C-5A882CF93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0059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D59374-DBA7-4E5F-83A9-54B47025D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DAE6358D-76AB-4CD3-B9A4-8497F6366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F64E4EA-CC42-4394-986A-1A18382C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59D465C-7A8C-4D90-8356-CA08BCDDB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2069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58EE716A-96D1-46D8-87EA-E2EC56D92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930B13F-EB65-4B80-AF06-56F9922CC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30F0082-BBDB-4141-B433-DCB96E40F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4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12F613-E422-43E5-80E9-78E4F4B40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A655AAC-1160-47E1-B208-4CDE4D837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ACFC2EF-D2B0-4E1E-84A4-117FD7A88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89DA0B0-60F2-49DF-AF42-6716FC839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C45934B-6BE5-4B42-9B6B-79F5EF1FD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E8C1FDA-4495-4A86-B149-344B8ABE8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008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B5B07B-01BD-4D90-A157-A69B4A324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878C4CAA-C8E6-49D3-8E1D-680CD54AB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A66A592-5757-4DDE-ACEC-AF0667F2FD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3DA0945-D9A1-4913-BE1D-8F3F0B538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E9744FD-8CB9-4E12-AB5C-0E279112C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8E9701D-77D3-4096-A015-94A4C14F7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261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C182BEE-7231-4172-8926-F8F0546EA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90FB2D3-842D-416A-A398-7E8972273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C9502C-8429-4AFC-BB31-9744A4B2DC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52B8B-2CB9-476C-811E-F484C64BEA79}" type="datetimeFigureOut">
              <a:rPr lang="pt-BR" smtClean="0"/>
              <a:t>14/08/2024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1551ABC-42A9-41D4-AA3A-E04164A3D9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74FD8F2-2B03-48A5-B6C0-31128F6F27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367E5-CF46-4CE6-A317-839DB11EEC8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932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>
            <a:extLst>
              <a:ext uri="{FF2B5EF4-FFF2-40B4-BE49-F238E27FC236}">
                <a16:creationId xmlns:a16="http://schemas.microsoft.com/office/drawing/2014/main" id="{20E1E456-5885-480F-A418-7156E2130B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896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>
            <a:extLst>
              <a:ext uri="{FF2B5EF4-FFF2-40B4-BE49-F238E27FC236}">
                <a16:creationId xmlns:a16="http://schemas.microsoft.com/office/drawing/2014/main" id="{EEB4971F-B0EE-4AF5-80FF-E98217CEC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C17EF46D-2E14-474E-94C1-EB853A312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4286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D1F784A-CDFB-413B-8B13-A5791E269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7D66AE54-D3FD-4F6B-8E30-C0D6C5008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72567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56aa0dc-aa7e-40e3-a939-5cf5ed1e86be"/>
    <lcf76f155ced4ddcb4097134ff3c332f xmlns="ad802f76-da21-49c2-a20c-438c4d6fad2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D124140D3B3544AB86FF683D6D1DA1F" ma:contentTypeVersion="18" ma:contentTypeDescription="Crie um novo documento." ma:contentTypeScope="" ma:versionID="f4f999a508e23d12ac961c0af00c46e6">
  <xsd:schema xmlns:xsd="http://www.w3.org/2001/XMLSchema" xmlns:xs="http://www.w3.org/2001/XMLSchema" xmlns:p="http://schemas.microsoft.com/office/2006/metadata/properties" xmlns:ns2="ad802f76-da21-49c2-a20c-438c4d6fad2e" xmlns:ns3="956aa0dc-aa7e-40e3-a939-5cf5ed1e86be" targetNamespace="http://schemas.microsoft.com/office/2006/metadata/properties" ma:root="true" ma:fieldsID="b1028395eebefccdfbf9e68e10476754" ns2:_="" ns3:_="">
    <xsd:import namespace="ad802f76-da21-49c2-a20c-438c4d6fad2e"/>
    <xsd:import namespace="956aa0dc-aa7e-40e3-a939-5cf5ed1e86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802f76-da21-49c2-a20c-438c4d6fad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Marcações de imagem" ma:readOnly="false" ma:fieldId="{5cf76f15-5ced-4ddc-b409-7134ff3c332f}" ma:taxonomyMulti="true" ma:sspId="ababdad1-dd10-414c-9c0d-09b66ac004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6aa0dc-aa7e-40e3-a939-5cf5ed1e86b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dd548f2-385b-4939-b8d9-b9ab1539494a}" ma:internalName="TaxCatchAll" ma:showField="CatchAllData" ma:web="956aa0dc-aa7e-40e3-a939-5cf5ed1e86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F75B2-215A-4A46-98F5-A8EA4589B7BA}">
  <ds:schemaRefs>
    <ds:schemaRef ds:uri="http://schemas.microsoft.com/office/infopath/2007/PartnerControls"/>
    <ds:schemaRef ds:uri="http://purl.org/dc/elements/1.1/"/>
    <ds:schemaRef ds:uri="ad802f76-da21-49c2-a20c-438c4d6fad2e"/>
    <ds:schemaRef ds:uri="http://schemas.microsoft.com/office/2006/metadata/properties"/>
    <ds:schemaRef ds:uri="http://purl.org/dc/terms/"/>
    <ds:schemaRef ds:uri="956aa0dc-aa7e-40e3-a939-5cf5ed1e86be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CD784CA-53EB-4FF2-ADAF-B149C74C5C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13DC36-7FDE-42A6-92C4-26E42440493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802f76-da21-49c2-a20c-438c4d6fad2e"/>
    <ds:schemaRef ds:uri="956aa0dc-aa7e-40e3-a939-5cf5ed1e86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Pedro Henrique Pires</dc:creator>
  <cp:lastModifiedBy>Somaia Leticia de Lima</cp:lastModifiedBy>
  <cp:revision>3</cp:revision>
  <dcterms:created xsi:type="dcterms:W3CDTF">2024-08-09T20:25:58Z</dcterms:created>
  <dcterms:modified xsi:type="dcterms:W3CDTF">2024-08-14T12:43:04Z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0x0101004D124140D3B3544AB86FF683D6D1DA1F</vt:lpwstr>
  </property>
</Properties>
</file>