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32407225" cy="43205400"/>
  <p:notesSz cx="7772400" cy="10058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73" autoAdjust="0"/>
  </p:normalViewPr>
  <p:slideViewPr>
    <p:cSldViewPr snapToGrid="0">
      <p:cViewPr>
        <p:scale>
          <a:sx n="50" d="100"/>
          <a:sy n="50" d="100"/>
        </p:scale>
        <p:origin x="-468" y="36"/>
      </p:cViewPr>
      <p:guideLst>
        <p:guide orient="horz" pos="13608"/>
        <p:guide pos="1020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54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291654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6564680" y="1010988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6564680" y="2319840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540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540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Imagem 33"/>
          <p:cNvPicPr/>
          <p:nvPr/>
        </p:nvPicPr>
        <p:blipFill>
          <a:blip r:embed="rId2"/>
          <a:stretch/>
        </p:blipFill>
        <p:spPr>
          <a:xfrm>
            <a:off x="1619640" y="11003760"/>
            <a:ext cx="29165400" cy="23270040"/>
          </a:xfrm>
          <a:prstGeom prst="rect">
            <a:avLst/>
          </a:prstGeom>
          <a:ln>
            <a:noFill/>
          </a:ln>
        </p:spPr>
      </p:pic>
      <p:pic>
        <p:nvPicPr>
          <p:cNvPr id="35" name="Imagem 34"/>
          <p:cNvPicPr/>
          <p:nvPr/>
        </p:nvPicPr>
        <p:blipFill>
          <a:blip r:embed="rId2"/>
          <a:stretch/>
        </p:blipFill>
        <p:spPr>
          <a:xfrm>
            <a:off x="1619640" y="11003760"/>
            <a:ext cx="29165400" cy="23270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1620000" y="10109880"/>
            <a:ext cx="29165400" cy="25058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540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260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16564680" y="10109880"/>
            <a:ext cx="1423260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430360" y="13421520"/>
            <a:ext cx="27545040" cy="42928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16564680" y="10109880"/>
            <a:ext cx="1423260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260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16564680" y="1010988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16564680" y="2319840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16564680" y="10109880"/>
            <a:ext cx="142326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2916540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50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5400" cy="2505852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13898880" y="7774465"/>
            <a:ext cx="16539120" cy="118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/>
          <a:lstStyle/>
          <a:p>
            <a:pPr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pt-BR" sz="3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Nome Aluno 1; Nome Aluno 2; Nome Aluno 3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pt-BR" sz="3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Orientador(es)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CustomShape 2"/>
          <p:cNvSpPr/>
          <p:nvPr/>
        </p:nvSpPr>
        <p:spPr>
          <a:xfrm>
            <a:off x="648360" y="9714357"/>
            <a:ext cx="30425760" cy="1058400"/>
          </a:xfrm>
          <a:prstGeom prst="rect">
            <a:avLst/>
          </a:prstGeom>
          <a:solidFill>
            <a:srgbClr val="A4CB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37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RESUMO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CustomShape 3"/>
          <p:cNvSpPr/>
          <p:nvPr/>
        </p:nvSpPr>
        <p:spPr>
          <a:xfrm>
            <a:off x="11468520" y="27084240"/>
            <a:ext cx="9757800" cy="559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/>
          <a:lstStyle/>
          <a:p>
            <a:pPr algn="just">
              <a:lnSpc>
                <a:spcPct val="100000"/>
              </a:lnSpc>
            </a:pPr>
            <a:r>
              <a:rPr lang="pt-BR" sz="31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 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CustomShape 4"/>
          <p:cNvSpPr/>
          <p:nvPr/>
        </p:nvSpPr>
        <p:spPr>
          <a:xfrm>
            <a:off x="1142640" y="5381640"/>
            <a:ext cx="29472480" cy="143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800" tIns="46080" rIns="91800" bIns="46080"/>
          <a:lstStyle/>
          <a:p>
            <a:pPr algn="ctr">
              <a:lnSpc>
                <a:spcPct val="100000"/>
              </a:lnSpc>
            </a:pPr>
            <a:r>
              <a:rPr lang="pt-BR" sz="8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TÍTULO DO TRABALHO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CustomShape 5"/>
          <p:cNvSpPr/>
          <p:nvPr/>
        </p:nvSpPr>
        <p:spPr>
          <a:xfrm>
            <a:off x="648360" y="14563391"/>
            <a:ext cx="14988240" cy="1062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Escreva aqui o tema do trabalho, explicando o problema que se quer resolver e porque isto é um problema.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CustomShape 6"/>
          <p:cNvSpPr/>
          <p:nvPr/>
        </p:nvSpPr>
        <p:spPr>
          <a:xfrm>
            <a:off x="648360" y="17794518"/>
            <a:ext cx="14667840" cy="615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Escreva aqui o objetivo do trabalho de forma sucinta e direta. 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CustomShape 7"/>
          <p:cNvSpPr/>
          <p:nvPr/>
        </p:nvSpPr>
        <p:spPr>
          <a:xfrm>
            <a:off x="651240" y="12921879"/>
            <a:ext cx="14985360" cy="1058400"/>
          </a:xfrm>
          <a:prstGeom prst="rect">
            <a:avLst/>
          </a:prstGeom>
          <a:solidFill>
            <a:srgbClr val="A4CB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37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TEMA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CustomShape 8"/>
          <p:cNvSpPr/>
          <p:nvPr/>
        </p:nvSpPr>
        <p:spPr>
          <a:xfrm>
            <a:off x="16222320" y="12961119"/>
            <a:ext cx="14742360" cy="1019160"/>
          </a:xfrm>
          <a:prstGeom prst="rect">
            <a:avLst/>
          </a:prstGeom>
          <a:solidFill>
            <a:srgbClr val="A4CB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37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ANÁLISE DOS RESULTADOS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CustomShape 9"/>
          <p:cNvSpPr/>
          <p:nvPr/>
        </p:nvSpPr>
        <p:spPr>
          <a:xfrm>
            <a:off x="16222320" y="27599315"/>
            <a:ext cx="14742360" cy="1058400"/>
          </a:xfrm>
          <a:prstGeom prst="rect">
            <a:avLst/>
          </a:prstGeom>
          <a:solidFill>
            <a:srgbClr val="A4CB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37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CONSIDERAÇÕES FINAIS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CustomShape 10"/>
          <p:cNvSpPr/>
          <p:nvPr/>
        </p:nvSpPr>
        <p:spPr>
          <a:xfrm>
            <a:off x="666000" y="16064977"/>
            <a:ext cx="14970600" cy="1058400"/>
          </a:xfrm>
          <a:prstGeom prst="rect">
            <a:avLst/>
          </a:prstGeom>
          <a:solidFill>
            <a:srgbClr val="A4CB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37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CustomShape 11"/>
          <p:cNvSpPr/>
          <p:nvPr/>
        </p:nvSpPr>
        <p:spPr>
          <a:xfrm>
            <a:off x="648360" y="11311374"/>
            <a:ext cx="30520440" cy="57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Escreva aqui um resumo do trabalho.  Use mais ou menos 1000 caracteres.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CustomShape 12"/>
          <p:cNvSpPr/>
          <p:nvPr/>
        </p:nvSpPr>
        <p:spPr>
          <a:xfrm>
            <a:off x="16222320" y="14592937"/>
            <a:ext cx="14869440" cy="170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Apresente aqui os resultados obtidos com a pesquisa, comentando os resultados, apresentando tabelas se necessário.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CustomShape 13"/>
          <p:cNvSpPr/>
          <p:nvPr/>
        </p:nvSpPr>
        <p:spPr>
          <a:xfrm>
            <a:off x="648360" y="19238283"/>
            <a:ext cx="14907240" cy="1058400"/>
          </a:xfrm>
          <a:prstGeom prst="rect">
            <a:avLst/>
          </a:prstGeom>
          <a:solidFill>
            <a:srgbClr val="A4CB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37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JUSTIFICATIVA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CustomShape 14"/>
          <p:cNvSpPr/>
          <p:nvPr/>
        </p:nvSpPr>
        <p:spPr>
          <a:xfrm>
            <a:off x="666000" y="20837882"/>
            <a:ext cx="14782320" cy="1071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Escreva aqui porque vale a pena resolver este problema, motivando e justificando a escolha do tema.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CustomShape 15"/>
          <p:cNvSpPr/>
          <p:nvPr/>
        </p:nvSpPr>
        <p:spPr>
          <a:xfrm>
            <a:off x="651240" y="22509151"/>
            <a:ext cx="14855760" cy="1058400"/>
          </a:xfrm>
          <a:prstGeom prst="rect">
            <a:avLst/>
          </a:prstGeom>
          <a:solidFill>
            <a:srgbClr val="A4CB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37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DESENVOLVIMENTO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CustomShape 16"/>
          <p:cNvSpPr/>
          <p:nvPr/>
        </p:nvSpPr>
        <p:spPr>
          <a:xfrm>
            <a:off x="780840" y="24259871"/>
            <a:ext cx="14855760" cy="1071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Descreva aqui como foi resolvido o problema, incluindo figuras e equações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CustomShape 17"/>
          <p:cNvSpPr/>
          <p:nvPr/>
        </p:nvSpPr>
        <p:spPr>
          <a:xfrm>
            <a:off x="16222320" y="33677915"/>
            <a:ext cx="14742360" cy="1058400"/>
          </a:xfrm>
          <a:prstGeom prst="rect">
            <a:avLst/>
          </a:prstGeom>
          <a:solidFill>
            <a:srgbClr val="A4CBF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102240" tIns="51120" rIns="102240" bIns="51120" anchor="ctr"/>
          <a:lstStyle/>
          <a:p>
            <a:pPr algn="ctr">
              <a:lnSpc>
                <a:spcPct val="100000"/>
              </a:lnSpc>
            </a:pPr>
            <a:r>
              <a:rPr lang="pt-BR" sz="37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REFERÊNCIAS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CustomShape 18"/>
          <p:cNvSpPr/>
          <p:nvPr/>
        </p:nvSpPr>
        <p:spPr>
          <a:xfrm>
            <a:off x="16222320" y="35333555"/>
            <a:ext cx="14742360" cy="1071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Inclua aqui as referência  do trabalho, como livros, revistas artigos científicos e técnicos.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CustomShape 19"/>
          <p:cNvSpPr/>
          <p:nvPr/>
        </p:nvSpPr>
        <p:spPr>
          <a:xfrm>
            <a:off x="5959440" y="30268229"/>
            <a:ext cx="2822400" cy="830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" name="CustomShape 20"/>
          <p:cNvSpPr/>
          <p:nvPr/>
        </p:nvSpPr>
        <p:spPr>
          <a:xfrm>
            <a:off x="6187680" y="25923791"/>
            <a:ext cx="2822400" cy="83016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 sz="81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 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CustomShape 21"/>
          <p:cNvSpPr/>
          <p:nvPr/>
        </p:nvSpPr>
        <p:spPr>
          <a:xfrm>
            <a:off x="780840" y="27426431"/>
            <a:ext cx="14932800" cy="1071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Explique como foi o procedimento para se chegar até os resultados. 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CustomShape 22"/>
          <p:cNvSpPr/>
          <p:nvPr/>
        </p:nvSpPr>
        <p:spPr>
          <a:xfrm>
            <a:off x="16222320" y="29365115"/>
            <a:ext cx="14742360" cy="1062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Apresente aqui uma conclusão geral sobre o que foi pesquisado e, se possível, indique sugestões para trabalhos futuros.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8" name="Picture 2"/>
          <p:cNvPicPr/>
          <p:nvPr/>
        </p:nvPicPr>
        <p:blipFill>
          <a:blip r:embed="rId3"/>
          <a:stretch/>
        </p:blipFill>
        <p:spPr>
          <a:xfrm>
            <a:off x="5810760" y="29038871"/>
            <a:ext cx="4639320" cy="2990160"/>
          </a:xfrm>
          <a:prstGeom prst="rect">
            <a:avLst/>
          </a:prstGeom>
          <a:ln>
            <a:noFill/>
          </a:ln>
        </p:spPr>
      </p:pic>
      <p:sp>
        <p:nvSpPr>
          <p:cNvPr id="59" name="CustomShape 23"/>
          <p:cNvSpPr/>
          <p:nvPr/>
        </p:nvSpPr>
        <p:spPr>
          <a:xfrm>
            <a:off x="16222320" y="19898468"/>
            <a:ext cx="14985360" cy="1221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 inclua também figuras e gráficos de resultados produzidos.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0" name="Picture 4"/>
          <p:cNvPicPr/>
          <p:nvPr/>
        </p:nvPicPr>
        <p:blipFill>
          <a:blip r:embed="rId4"/>
          <a:stretch/>
        </p:blipFill>
        <p:spPr>
          <a:xfrm>
            <a:off x="16445160" y="20837882"/>
            <a:ext cx="6498720" cy="3610080"/>
          </a:xfrm>
          <a:prstGeom prst="rect">
            <a:avLst/>
          </a:prstGeom>
          <a:ln>
            <a:noFill/>
          </a:ln>
        </p:spPr>
      </p:pic>
      <p:pic>
        <p:nvPicPr>
          <p:cNvPr id="61" name="Picture 5"/>
          <p:cNvPicPr/>
          <p:nvPr/>
        </p:nvPicPr>
        <p:blipFill>
          <a:blip r:embed="rId5"/>
          <a:stretch/>
        </p:blipFill>
        <p:spPr>
          <a:xfrm>
            <a:off x="24645960" y="20981882"/>
            <a:ext cx="5346000" cy="3161520"/>
          </a:xfrm>
          <a:prstGeom prst="rect">
            <a:avLst/>
          </a:prstGeom>
          <a:ln>
            <a:noFill/>
          </a:ln>
        </p:spPr>
      </p:pic>
      <p:sp>
        <p:nvSpPr>
          <p:cNvPr id="62" name="CustomShape 24"/>
          <p:cNvSpPr/>
          <p:nvPr/>
        </p:nvSpPr>
        <p:spPr>
          <a:xfrm>
            <a:off x="16291440" y="25476755"/>
            <a:ext cx="14673600" cy="1062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É importante explicar e analisar os resultados, destacando valores e comportamentos observados.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3" name="Picture 7"/>
          <p:cNvPicPr/>
          <p:nvPr/>
        </p:nvPicPr>
        <p:blipFill>
          <a:blip r:embed="rId6"/>
          <a:stretch/>
        </p:blipFill>
        <p:spPr>
          <a:xfrm>
            <a:off x="19256040" y="16801301"/>
            <a:ext cx="8744040" cy="2656800"/>
          </a:xfrm>
          <a:prstGeom prst="rect">
            <a:avLst/>
          </a:prstGeom>
          <a:ln>
            <a:noFill/>
          </a:ln>
        </p:spPr>
      </p:pic>
      <p:sp>
        <p:nvSpPr>
          <p:cNvPr id="64" name="CustomShape 25"/>
          <p:cNvSpPr/>
          <p:nvPr/>
        </p:nvSpPr>
        <p:spPr>
          <a:xfrm>
            <a:off x="853920" y="33226031"/>
            <a:ext cx="14820840" cy="583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Numere e comente as figuras e equações.  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CustomShape 26"/>
          <p:cNvSpPr/>
          <p:nvPr/>
        </p:nvSpPr>
        <p:spPr>
          <a:xfrm>
            <a:off x="8992440" y="26046911"/>
            <a:ext cx="3321000" cy="583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/>
          <a:lstStyle/>
          <a:p>
            <a:pPr algn="just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(eq. 1)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CustomShape 27"/>
          <p:cNvSpPr/>
          <p:nvPr/>
        </p:nvSpPr>
        <p:spPr>
          <a:xfrm>
            <a:off x="729360" y="32061282"/>
            <a:ext cx="14907240" cy="583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/>
          <a:lstStyle/>
          <a:p>
            <a:pPr algn="ctr">
              <a:lnSpc>
                <a:spcPct val="100000"/>
              </a:lnSpc>
            </a:pPr>
            <a:r>
              <a:rPr lang="pt-BR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Figura 1 - Derivada</a:t>
            </a:r>
            <a:endParaRPr lang="pt-B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CustomShape 28"/>
          <p:cNvSpPr/>
          <p:nvPr/>
        </p:nvSpPr>
        <p:spPr>
          <a:xfrm>
            <a:off x="16203240" y="24543275"/>
            <a:ext cx="14907240" cy="583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/>
          <a:lstStyle/>
          <a:p>
            <a:pPr algn="ctr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Figura 2 – Integral calculada                   Figura 3 – Espectro medido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CustomShape 29"/>
          <p:cNvSpPr/>
          <p:nvPr/>
        </p:nvSpPr>
        <p:spPr>
          <a:xfrm>
            <a:off x="16261560" y="16010257"/>
            <a:ext cx="14907240" cy="583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840" tIns="48240" rIns="96840" bIns="48240"/>
          <a:lstStyle/>
          <a:p>
            <a:pPr algn="ctr">
              <a:lnSpc>
                <a:spcPct val="100000"/>
              </a:lnSpc>
            </a:pPr>
            <a:r>
              <a:rPr lang="pt-BR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Tabela 1- Consumo medido</a:t>
            </a:r>
            <a:endParaRPr lang="pt-B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AF819F7-CA91-4C8B-9F25-C554026B31C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68" y="0"/>
            <a:ext cx="32455944" cy="41270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75ae1c-4de2-4f4d-82cf-6f1633f3f24e">
      <Terms xmlns="http://schemas.microsoft.com/office/infopath/2007/PartnerControls"/>
    </lcf76f155ced4ddcb4097134ff3c332f>
    <TaxCatchAll xmlns="ecec0a08-217d-449b-828c-186b639e498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5CAAB6674239340AE357D9F2415578E" ma:contentTypeVersion="10" ma:contentTypeDescription="Crie um novo documento." ma:contentTypeScope="" ma:versionID="82a81f736e5a4ae7e56234db83454cb0">
  <xsd:schema xmlns:xsd="http://www.w3.org/2001/XMLSchema" xmlns:xs="http://www.w3.org/2001/XMLSchema" xmlns:p="http://schemas.microsoft.com/office/2006/metadata/properties" xmlns:ns2="c375ae1c-4de2-4f4d-82cf-6f1633f3f24e" xmlns:ns3="ecec0a08-217d-449b-828c-186b639e498f" targetNamespace="http://schemas.microsoft.com/office/2006/metadata/properties" ma:root="true" ma:fieldsID="1dbaee8c9794e6d2cc0d398f5b824a8b" ns2:_="" ns3:_="">
    <xsd:import namespace="c375ae1c-4de2-4f4d-82cf-6f1633f3f24e"/>
    <xsd:import namespace="ecec0a08-217d-449b-828c-186b639e49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75ae1c-4de2-4f4d-82cf-6f1633f3f2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Marcações de imagem" ma:readOnly="false" ma:fieldId="{5cf76f15-5ced-4ddc-b409-7134ff3c332f}" ma:taxonomyMulti="true" ma:sspId="ababdad1-dd10-414c-9c0d-09b66ac004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ec0a08-217d-449b-828c-186b639e498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741e0978-71bc-4687-b09d-7dfe24fec9e0}" ma:internalName="TaxCatchAll" ma:showField="CatchAllData" ma:web="ecec0a08-217d-449b-828c-186b639e498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6F7536-4939-490E-AFE1-E0431C66C8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308B68-81C4-4D79-8157-0DE7EE493DE9}">
  <ds:schemaRefs>
    <ds:schemaRef ds:uri="http://schemas.microsoft.com/office/2006/documentManagement/types"/>
    <ds:schemaRef ds:uri="ecec0a08-217d-449b-828c-186b639e498f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elements/1.1/"/>
    <ds:schemaRef ds:uri="c375ae1c-4de2-4f4d-82cf-6f1633f3f24e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BD91298-970F-4100-99ED-FDA2307EBB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75ae1c-4de2-4f4d-82cf-6f1633f3f24e"/>
    <ds:schemaRef ds:uri="ecec0a08-217d-449b-828c-186b639e49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232</Words>
  <Application>Microsoft Office PowerPoint</Application>
  <PresentationFormat>Personalizar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DejaVu Sans</vt:lpstr>
      <vt:lpstr>Symbol</vt:lpstr>
      <vt:lpstr>Wingdings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Somaia Leticia de Lima</dc:creator>
  <cp:lastModifiedBy>Somaia Leticia de Lima</cp:lastModifiedBy>
  <cp:revision>20</cp:revision>
  <dcterms:modified xsi:type="dcterms:W3CDTF">2024-08-14T13:00:04Z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Personalizar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  <property fmtid="{D5CDD505-2E9C-101B-9397-08002B2CF9AE}" pid="12" name="ContentTypeId">
    <vt:lpwstr>0x01010055CAAB6674239340AE357D9F2415578E</vt:lpwstr>
  </property>
</Properties>
</file>