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32407225" cy="4320540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578" y="144"/>
      </p:cViewPr>
      <p:guideLst>
        <p:guide orient="horz" pos="13608"/>
        <p:guide pos="10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5040" cy="4292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3417617" y="6622872"/>
            <a:ext cx="17307902" cy="118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t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lang="pt-BR" sz="3600" b="1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4° ENAD 2024_2</a:t>
            </a:r>
            <a:br>
              <a:rPr lang="pt-BR" sz="3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</a:b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pt-BR" sz="3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Professor</a:t>
            </a: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(a)</a:t>
            </a:r>
            <a:r>
              <a:rPr lang="pt-BR" sz="3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Marisa</a:t>
            </a:r>
          </a:p>
          <a:p>
            <a:pPr algn="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990731" y="12361178"/>
            <a:ext cx="30425760" cy="1058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RESUMO</a:t>
            </a:r>
            <a:endParaRPr lang="pt-B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1944011" y="8749435"/>
            <a:ext cx="29472480" cy="14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 anchor="t"/>
          <a:lstStyle/>
          <a:p>
            <a:pPr algn="ctr"/>
            <a:r>
              <a:rPr lang="pt-BR" sz="8800" b="1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TÍTULO </a:t>
            </a:r>
          </a:p>
          <a:p>
            <a:pPr algn="ctr"/>
            <a:r>
              <a:rPr lang="pt-BR" sz="8800" b="1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PROEX ( NÚMERO I, II, III OU IV) NOME DO CURSO</a:t>
            </a:r>
            <a:endParaRPr lang="pt-BR" sz="8800" b="1" strike="noStrike" spc="-1" dirty="0">
              <a:solidFill>
                <a:schemeClr val="tx2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6"/>
          <p:cNvSpPr/>
          <p:nvPr/>
        </p:nvSpPr>
        <p:spPr>
          <a:xfrm>
            <a:off x="648360" y="24437603"/>
            <a:ext cx="14667840" cy="61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 anchor="t"/>
          <a:lstStyle/>
          <a:p>
            <a:pPr algn="just"/>
            <a:endParaRPr lang="pt-BR" sz="3200" b="1" strike="noStrike" spc="-1"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42" name="CustomShape 7"/>
          <p:cNvSpPr/>
          <p:nvPr/>
        </p:nvSpPr>
        <p:spPr>
          <a:xfrm>
            <a:off x="785242" y="17000286"/>
            <a:ext cx="14985360" cy="1058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INTRODUÇÃO E JUSTIFICATIVA</a:t>
            </a:r>
          </a:p>
        </p:txBody>
      </p:sp>
      <p:sp>
        <p:nvSpPr>
          <p:cNvPr id="43" name="CustomShape 8"/>
          <p:cNvSpPr/>
          <p:nvPr/>
        </p:nvSpPr>
        <p:spPr>
          <a:xfrm>
            <a:off x="16879623" y="17047315"/>
            <a:ext cx="14742360" cy="1019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INTERVENÇÕES REALIZADAS </a:t>
            </a:r>
            <a:endParaRPr lang="pt-B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10"/>
          <p:cNvSpPr/>
          <p:nvPr/>
        </p:nvSpPr>
        <p:spPr>
          <a:xfrm>
            <a:off x="666000" y="21979240"/>
            <a:ext cx="14970600" cy="1058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endParaRPr lang="pt-B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12"/>
          <p:cNvSpPr/>
          <p:nvPr/>
        </p:nvSpPr>
        <p:spPr>
          <a:xfrm>
            <a:off x="16222320" y="14592937"/>
            <a:ext cx="14869440" cy="17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t"/>
          <a:lstStyle/>
          <a:p>
            <a:pPr algn="just">
              <a:lnSpc>
                <a:spcPct val="100000"/>
              </a:lnSpc>
            </a:pPr>
            <a:endParaRPr lang="pt-BR" sz="32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8"/>
          <p:cNvSpPr/>
          <p:nvPr/>
        </p:nvSpPr>
        <p:spPr>
          <a:xfrm>
            <a:off x="16222320" y="35333555"/>
            <a:ext cx="147423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 anchor="t"/>
          <a:lstStyle/>
          <a:p>
            <a:pPr algn="just"/>
            <a:endParaRPr lang="pt-BR" sz="32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9"/>
          <p:cNvSpPr/>
          <p:nvPr/>
        </p:nvSpPr>
        <p:spPr>
          <a:xfrm>
            <a:off x="5959440" y="30268229"/>
            <a:ext cx="2822400" cy="83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1" name="CustomShape 8">
            <a:extLst>
              <a:ext uri="{FF2B5EF4-FFF2-40B4-BE49-F238E27FC236}">
                <a16:creationId xmlns:a16="http://schemas.microsoft.com/office/drawing/2014/main" id="{972FA011-B9C3-48E1-B6F5-EF92F9738EA0}"/>
              </a:ext>
            </a:extLst>
          </p:cNvPr>
          <p:cNvSpPr/>
          <p:nvPr/>
        </p:nvSpPr>
        <p:spPr>
          <a:xfrm>
            <a:off x="16765503" y="22091499"/>
            <a:ext cx="14742360" cy="1019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EVIDÊNCIAS</a:t>
            </a:r>
            <a:endParaRPr lang="pt-B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59E46B2-BD68-44E3-9981-FDE835E0BE18}"/>
              </a:ext>
            </a:extLst>
          </p:cNvPr>
          <p:cNvSpPr/>
          <p:nvPr/>
        </p:nvSpPr>
        <p:spPr>
          <a:xfrm>
            <a:off x="-1" y="52459"/>
            <a:ext cx="32407225" cy="60686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677E7A0-48C7-AC11-4E2A-382F203372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3697" y="773210"/>
            <a:ext cx="13315824" cy="480674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E41829F-495F-4687-8188-BCA8CE4C11C4}"/>
              </a:ext>
            </a:extLst>
          </p:cNvPr>
          <p:cNvSpPr txBox="1"/>
          <p:nvPr/>
        </p:nvSpPr>
        <p:spPr>
          <a:xfrm>
            <a:off x="1413360" y="14592937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1FC8B6A-77DE-4019-BBA0-E8C606E6E1AC}"/>
              </a:ext>
            </a:extLst>
          </p:cNvPr>
          <p:cNvSpPr txBox="1"/>
          <p:nvPr/>
        </p:nvSpPr>
        <p:spPr>
          <a:xfrm>
            <a:off x="990731" y="18977818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BB58B7B9-86A3-4935-9915-AA5435BF8A1F}"/>
              </a:ext>
            </a:extLst>
          </p:cNvPr>
          <p:cNvSpPr txBox="1"/>
          <p:nvPr/>
        </p:nvSpPr>
        <p:spPr>
          <a:xfrm>
            <a:off x="17543697" y="18775867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8643A14-36ED-4871-946E-D83272A716E0}"/>
              </a:ext>
            </a:extLst>
          </p:cNvPr>
          <p:cNvSpPr txBox="1"/>
          <p:nvPr/>
        </p:nvSpPr>
        <p:spPr>
          <a:xfrm>
            <a:off x="785242" y="23909304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00286A4-FA9A-4208-B6EA-D20FCF92B0CC}"/>
              </a:ext>
            </a:extLst>
          </p:cNvPr>
          <p:cNvSpPr txBox="1"/>
          <p:nvPr/>
        </p:nvSpPr>
        <p:spPr>
          <a:xfrm>
            <a:off x="16879623" y="23783642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DF6704EA-739E-40F3-AC00-618E40D5B7BD}"/>
              </a:ext>
            </a:extLst>
          </p:cNvPr>
          <p:cNvSpPr txBox="1"/>
          <p:nvPr/>
        </p:nvSpPr>
        <p:spPr>
          <a:xfrm>
            <a:off x="16935749" y="30326841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31" name="CustomShape 10">
            <a:extLst>
              <a:ext uri="{FF2B5EF4-FFF2-40B4-BE49-F238E27FC236}">
                <a16:creationId xmlns:a16="http://schemas.microsoft.com/office/drawing/2014/main" id="{4AA8C0D5-1B09-482C-BC8D-F7B5507E748C}"/>
              </a:ext>
            </a:extLst>
          </p:cNvPr>
          <p:cNvSpPr/>
          <p:nvPr/>
        </p:nvSpPr>
        <p:spPr>
          <a:xfrm>
            <a:off x="666000" y="27071664"/>
            <a:ext cx="14970600" cy="1058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MATERIAL E MÉTODO</a:t>
            </a:r>
            <a:endParaRPr lang="pt-B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185D4D1-73F7-4BF0-AB80-1FB8C1D9D907}"/>
              </a:ext>
            </a:extLst>
          </p:cNvPr>
          <p:cNvSpPr txBox="1"/>
          <p:nvPr/>
        </p:nvSpPr>
        <p:spPr>
          <a:xfrm>
            <a:off x="1944011" y="30068174"/>
            <a:ext cx="2929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XXXXXXXXXXXXXXXX</a:t>
            </a:r>
          </a:p>
        </p:txBody>
      </p:sp>
      <p:sp>
        <p:nvSpPr>
          <p:cNvPr id="33" name="CustomShape 10">
            <a:extLst>
              <a:ext uri="{FF2B5EF4-FFF2-40B4-BE49-F238E27FC236}">
                <a16:creationId xmlns:a16="http://schemas.microsoft.com/office/drawing/2014/main" id="{2EAB3C5B-1A24-4893-B3B7-006004F800EC}"/>
              </a:ext>
            </a:extLst>
          </p:cNvPr>
          <p:cNvSpPr/>
          <p:nvPr/>
        </p:nvSpPr>
        <p:spPr>
          <a:xfrm>
            <a:off x="16651383" y="27135683"/>
            <a:ext cx="14970600" cy="1058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CONSIDERAÇÕES FINAIS</a:t>
            </a:r>
            <a:endParaRPr lang="pt-B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05C3363-E47A-4035-8444-2853DB33F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148" y="-400462"/>
            <a:ext cx="12497547" cy="5980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4ad367-e15e-4529-b980-ab465dde7fc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CC843FAF370F841B13AFC09191BDBC5" ma:contentTypeVersion="18" ma:contentTypeDescription="Crie um novo documento." ma:contentTypeScope="" ma:versionID="cc9aaa7cfb928f8f6c5efb0fe1bb9190">
  <xsd:schema xmlns:xsd="http://www.w3.org/2001/XMLSchema" xmlns:xs="http://www.w3.org/2001/XMLSchema" xmlns:p="http://schemas.microsoft.com/office/2006/metadata/properties" xmlns:ns3="5b4ad367-e15e-4529-b980-ab465dde7fc1" xmlns:ns4="78f833e7-e6fc-4a1d-95cc-46c4222df827" targetNamespace="http://schemas.microsoft.com/office/2006/metadata/properties" ma:root="true" ma:fieldsID="f822d3f3b42ae586334d536e3c9a826d" ns3:_="" ns4:_="">
    <xsd:import namespace="5b4ad367-e15e-4529-b980-ab465dde7fc1"/>
    <xsd:import namespace="78f833e7-e6fc-4a1d-95cc-46c4222df8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ad367-e15e-4529-b980-ab465dde7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f833e7-e6fc-4a1d-95cc-46c4222df8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308B68-81C4-4D79-8157-0DE7EE493DE9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5b4ad367-e15e-4529-b980-ab465dde7fc1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78f833e7-e6fc-4a1d-95cc-46c4222df827"/>
  </ds:schemaRefs>
</ds:datastoreItem>
</file>

<file path=customXml/itemProps2.xml><?xml version="1.0" encoding="utf-8"?>
<ds:datastoreItem xmlns:ds="http://schemas.openxmlformats.org/officeDocument/2006/customXml" ds:itemID="{1E6F7536-4939-490E-AFE1-E0431C66C8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8A5EE1-4EAC-4697-A829-C031B26022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4ad367-e15e-4529-b980-ab465dde7fc1"/>
    <ds:schemaRef ds:uri="78f833e7-e6fc-4a1d-95cc-46c4222df8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46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ACER</dc:creator>
  <cp:lastModifiedBy>Profa. Adriana De Oliveira Christoff</cp:lastModifiedBy>
  <cp:revision>41</cp:revision>
  <dcterms:modified xsi:type="dcterms:W3CDTF">2024-11-04T19:22:56Z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  <property fmtid="{D5CDD505-2E9C-101B-9397-08002B2CF9AE}" pid="12" name="ContentTypeId">
    <vt:lpwstr>0x0101008CC843FAF370F841B13AFC09191BDBC5</vt:lpwstr>
  </property>
  <property fmtid="{D5CDD505-2E9C-101B-9397-08002B2CF9AE}" pid="13" name="MediaServiceImageTags">
    <vt:lpwstr/>
  </property>
</Properties>
</file>