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/>
  </p:normalViewPr>
  <p:slideViewPr>
    <p:cSldViewPr snapToGrid="0">
      <p:cViewPr varScale="1">
        <p:scale>
          <a:sx n="63" d="100"/>
          <a:sy n="63" d="100"/>
        </p:scale>
        <p:origin x="22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10534-2771-468F-89E0-5E46229C7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D1629E-8B15-4515-A8B8-01FD4E562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C7AF38-34EC-4E4E-9909-93BA5172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2B8B-2CB9-476C-811E-F484C64BEA79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FD2818-F64A-4452-88B3-1787F84F8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AE578C-07E7-4BE7-95EF-6A596FF0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67E5-CF46-4CE6-A317-839DB11EE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35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83343-8C35-4E90-8CB3-213A55C6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5E4170-8451-444E-84F5-25F2AE350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9A59A3-1683-45CA-94A2-7B1D421D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2B8B-2CB9-476C-811E-F484C64BEA79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988F3F-6636-4D1C-91CD-E1F4E2039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B0D664-99EE-4A97-AFAF-F766220E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67E5-CF46-4CE6-A317-839DB11EE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25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2D5C18-9821-484D-882A-8037ED1702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7735524-B0E5-4F8A-BC0D-C7437AE34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0C579B-3384-49D7-93AF-3DAD73B1B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2B8B-2CB9-476C-811E-F484C64BEA79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A98DAD-D606-48EF-A5FB-67694539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DBED23-6E1E-4A48-97E9-88F7F6A8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67E5-CF46-4CE6-A317-839DB11EE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51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C64056-FF66-4F18-915C-921825EBE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7E7F0E-846A-4892-A989-3AF900E5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8D7878-8514-4F4E-9E8F-FD248BE9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2B8B-2CB9-476C-811E-F484C64BEA79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AC5230-D5F9-46E9-B316-BA068E77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7D914E-EE1B-4C1D-A561-5D89B6E2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67E5-CF46-4CE6-A317-839DB11EEC8A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C6FA189-CD68-4BD7-80E7-C701EEB4A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3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09208-47CB-40CF-A278-36C5E3CA7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4263AA-EB33-4EAB-999A-534088DB5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0B96DF-1B59-416D-8FE2-C60FF837E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2B8B-2CB9-476C-811E-F484C64BEA79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A2B0E7-D753-4379-9268-D2F9BCF4B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E229B0-0AF2-4FBE-A209-4B8FFB145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67E5-CF46-4CE6-A317-839DB11EEC8A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0B03CFB-2A9C-460B-A5E5-AF3DC490C7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5337175"/>
            <a:ext cx="121920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3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D79F1-654F-4AED-8BE2-EF9C4F50A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B7B6AA-37A3-4ACB-9ABE-F919D7A0E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F98654-7389-459F-9F3A-B8AE087C9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0A9A05-372F-439F-BC30-94C81A498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2B8B-2CB9-476C-811E-F484C64BEA79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0F1D36-3AD9-4002-948B-4711CC90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A94044-C15C-4600-84A2-1221FF950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67E5-CF46-4CE6-A317-839DB11EE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34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820DB-4757-43ED-9FAF-005E6B91C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3101DF-8203-4831-9364-62D129A0C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0935B3D-3153-40D3-AFD8-3064582DF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EFE9BAB-06B5-44E3-B119-6B04F154F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51E933-BE70-4057-A41B-ACAB7E267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14E889C-015D-4A05-8D48-7F8E02FD7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2B8B-2CB9-476C-811E-F484C64BEA79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472089A-7C12-442F-AEB0-284A8A19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8F9CB72-B73F-4E34-B804-E3611AF7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67E5-CF46-4CE6-A317-839DB11EE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9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E6D05-3469-4155-9299-821D5C82C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0DAAC30-CDC4-49ED-B379-011EF1CF6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2B8B-2CB9-476C-811E-F484C64BEA79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FAFD897-CE1C-4B41-A57F-D8945A5D5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DB58D33-E029-4003-BE70-FBFCB1EE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67E5-CF46-4CE6-A317-839DB11EE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20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99A7DEC-5052-48ED-94AC-9735723ED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2B8B-2CB9-476C-811E-F484C64BEA79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8EC1C13-1BD5-4D38-8BE5-63DA7B23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D15BE8-AD06-47F3-A94A-CF5965C8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67E5-CF46-4CE6-A317-839DB11EE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920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C7CBE-AA2D-4060-8736-D05256CE9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57AE60-76C7-4BBC-A543-EC4646684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EFD326-36B6-4809-9815-2A8D83621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16E312-583D-416A-9BB3-A1A6CC1D8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2B8B-2CB9-476C-811E-F484C64BEA79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A7C19D-1B86-4040-B81A-3BEA1DE2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8CCA71-3814-4A96-99B5-2DCED387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67E5-CF46-4CE6-A317-839DB11EE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50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8C2C2-531E-4A17-878A-6506A13B2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862D73D-CEE7-4A56-A175-FC04F329EC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0887AF-EC6F-430B-8A49-85B386F3A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D70D47-0785-411D-A695-80D9D3445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2B8B-2CB9-476C-811E-F484C64BEA79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A99CB3-ACEB-4BB7-986B-4830CD31D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DEAB91-883B-449E-8421-317B54B8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367E5-CF46-4CE6-A317-839DB11EE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01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1DB18B9-695F-458E-B7B0-D70C75AC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43920E-0A6E-4B68-A95A-8D27B99A4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0EC5ED-2A72-423B-A9E3-182589376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52B8B-2CB9-476C-811E-F484C64BEA79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11E380-107F-4E49-AA15-5B95E168E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EBB6EE-D61A-4918-8593-C33681585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367E5-CF46-4CE6-A317-839DB11EE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76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14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162F1B-7464-4D87-870F-0F5BAEA48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210" y="481013"/>
            <a:ext cx="10003790" cy="646747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7AEAB4-781A-4579-9B0F-B85F27748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1432560"/>
            <a:ext cx="10515600" cy="3444239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95200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08357081-F585-42E5-B96D-43DFBBBBEBD5}" vid="{1603F21E-956D-49FE-A1C4-EFFB28D109E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56aa0dc-aa7e-40e3-a939-5cf5ed1e86be"/>
    <lcf76f155ced4ddcb4097134ff3c332f xmlns="ad802f76-da21-49c2-a20c-438c4d6fad2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D124140D3B3544AB86FF683D6D1DA1F" ma:contentTypeVersion="18" ma:contentTypeDescription="Crie um novo documento." ma:contentTypeScope="" ma:versionID="f4f999a508e23d12ac961c0af00c46e6">
  <xsd:schema xmlns:xsd="http://www.w3.org/2001/XMLSchema" xmlns:xs="http://www.w3.org/2001/XMLSchema" xmlns:p="http://schemas.microsoft.com/office/2006/metadata/properties" xmlns:ns2="ad802f76-da21-49c2-a20c-438c4d6fad2e" xmlns:ns3="956aa0dc-aa7e-40e3-a939-5cf5ed1e86be" targetNamespace="http://schemas.microsoft.com/office/2006/metadata/properties" ma:root="true" ma:fieldsID="b1028395eebefccdfbf9e68e10476754" ns2:_="" ns3:_="">
    <xsd:import namespace="ad802f76-da21-49c2-a20c-438c4d6fad2e"/>
    <xsd:import namespace="956aa0dc-aa7e-40e3-a939-5cf5ed1e86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02f76-da21-49c2-a20c-438c4d6fad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ababdad1-dd10-414c-9c0d-09b66ac004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6aa0dc-aa7e-40e3-a939-5cf5ed1e86b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d548f2-385b-4939-b8d9-b9ab1539494a}" ma:internalName="TaxCatchAll" ma:showField="CatchAllData" ma:web="956aa0dc-aa7e-40e3-a939-5cf5ed1e86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F75B2-215A-4A46-98F5-A8EA4589B7BA}">
  <ds:schemaRefs>
    <ds:schemaRef ds:uri="http://schemas.microsoft.com/office/infopath/2007/PartnerControls"/>
    <ds:schemaRef ds:uri="http://purl.org/dc/elements/1.1/"/>
    <ds:schemaRef ds:uri="ad802f76-da21-49c2-a20c-438c4d6fad2e"/>
    <ds:schemaRef ds:uri="http://schemas.microsoft.com/office/2006/metadata/properties"/>
    <ds:schemaRef ds:uri="http://purl.org/dc/terms/"/>
    <ds:schemaRef ds:uri="956aa0dc-aa7e-40e3-a939-5cf5ed1e86be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CD784CA-53EB-4FF2-ADAF-B149C74C5C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13DC36-7FDE-42A6-92C4-26E4244049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802f76-da21-49c2-a20c-438c4d6fad2e"/>
    <ds:schemaRef ds:uri="956aa0dc-aa7e-40e3-a939-5cf5ed1e86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43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Tema1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Henrique Pires</dc:creator>
  <cp:lastModifiedBy>Somaia Leticia de Lima</cp:lastModifiedBy>
  <cp:revision>8</cp:revision>
  <dcterms:created xsi:type="dcterms:W3CDTF">2024-08-09T20:25:58Z</dcterms:created>
  <dcterms:modified xsi:type="dcterms:W3CDTF">2025-08-07T14:35:43Z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0x0101004D124140D3B3544AB86FF683D6D1DA1F</vt:lpwstr>
  </property>
</Properties>
</file>