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32407225" cy="4320540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AD913930-5138-48A5-B5FC-713312EA256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3" autoAdjust="0"/>
  </p:normalViewPr>
  <p:slideViewPr>
    <p:cSldViewPr snapToGrid="0">
      <p:cViewPr varScale="1">
        <p:scale>
          <a:sx n="11" d="100"/>
          <a:sy n="11" d="100"/>
        </p:scale>
        <p:origin x="2334" y="108"/>
      </p:cViewPr>
      <p:guideLst>
        <p:guide orient="horz" pos="13608"/>
        <p:guide pos="10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5040" cy="4292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3898880" y="7774465"/>
            <a:ext cx="16539120" cy="118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Aluno 1; Nome Aluno 2; Nome Aluno 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Orientador(es)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648360" y="9714357"/>
            <a:ext cx="304257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RESUMO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11468520" y="27084240"/>
            <a:ext cx="9757800" cy="55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1344060" y="6299963"/>
            <a:ext cx="29472480" cy="14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/>
          <a:lstStyle/>
          <a:p>
            <a:pPr algn="ctr">
              <a:lnSpc>
                <a:spcPct val="100000"/>
              </a:lnSpc>
            </a:pPr>
            <a:r>
              <a:rPr lang="pt-BR" sz="8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TÍTULO DO TRABALHO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5"/>
          <p:cNvSpPr/>
          <p:nvPr/>
        </p:nvSpPr>
        <p:spPr>
          <a:xfrm>
            <a:off x="648360" y="14563391"/>
            <a:ext cx="1498824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o tema do trabalho, explicando o problema que se quer resolver e porque isto é um problema.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6"/>
          <p:cNvSpPr/>
          <p:nvPr/>
        </p:nvSpPr>
        <p:spPr>
          <a:xfrm>
            <a:off x="648360" y="17794518"/>
            <a:ext cx="14667840" cy="61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o objetivo do trabalho de forma sucinta e direta.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7"/>
          <p:cNvSpPr/>
          <p:nvPr/>
        </p:nvSpPr>
        <p:spPr>
          <a:xfrm>
            <a:off x="651240" y="12921879"/>
            <a:ext cx="14985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TEMA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8"/>
          <p:cNvSpPr/>
          <p:nvPr/>
        </p:nvSpPr>
        <p:spPr>
          <a:xfrm>
            <a:off x="16222320" y="12961119"/>
            <a:ext cx="14742360" cy="101916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ANÁLISE DOS RESULTADOS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9"/>
          <p:cNvSpPr/>
          <p:nvPr/>
        </p:nvSpPr>
        <p:spPr>
          <a:xfrm>
            <a:off x="16222320" y="27599315"/>
            <a:ext cx="14742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CONSIDERAÇÕES FINAIS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10"/>
          <p:cNvSpPr/>
          <p:nvPr/>
        </p:nvSpPr>
        <p:spPr>
          <a:xfrm>
            <a:off x="666000" y="16064977"/>
            <a:ext cx="1497060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648360" y="11311374"/>
            <a:ext cx="30520440" cy="57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um resumo do trabalho.  Use mais ou menos 1000 caracteres.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12"/>
          <p:cNvSpPr/>
          <p:nvPr/>
        </p:nvSpPr>
        <p:spPr>
          <a:xfrm>
            <a:off x="16222320" y="14592937"/>
            <a:ext cx="14869440" cy="17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Apresente aqui os resultados obtidos com a pesquisa, comentando os resultados, apresentando tabelas se necessário.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13"/>
          <p:cNvSpPr/>
          <p:nvPr/>
        </p:nvSpPr>
        <p:spPr>
          <a:xfrm>
            <a:off x="648360" y="19238283"/>
            <a:ext cx="1490724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JUSTIFICATIVA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14"/>
          <p:cNvSpPr/>
          <p:nvPr/>
        </p:nvSpPr>
        <p:spPr>
          <a:xfrm>
            <a:off x="666000" y="20837882"/>
            <a:ext cx="1478232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porque vale a pena resolver este problema, motivando e justificando a escolha do tema.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5"/>
          <p:cNvSpPr/>
          <p:nvPr/>
        </p:nvSpPr>
        <p:spPr>
          <a:xfrm>
            <a:off x="651240" y="22509151"/>
            <a:ext cx="148557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DESENVOLVIMENTO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6"/>
          <p:cNvSpPr/>
          <p:nvPr/>
        </p:nvSpPr>
        <p:spPr>
          <a:xfrm>
            <a:off x="780840" y="24259871"/>
            <a:ext cx="148557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Descreva aqui como foi resolvido o problema, incluindo figuras e equações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7"/>
          <p:cNvSpPr/>
          <p:nvPr/>
        </p:nvSpPr>
        <p:spPr>
          <a:xfrm>
            <a:off x="16222320" y="33677915"/>
            <a:ext cx="14742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REFERÊNCIAS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8"/>
          <p:cNvSpPr/>
          <p:nvPr/>
        </p:nvSpPr>
        <p:spPr>
          <a:xfrm>
            <a:off x="16222320" y="35333555"/>
            <a:ext cx="147423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Inclua aqui as referência  do trabalho, como livros, revistas artigos científicos e técnicos.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9"/>
          <p:cNvSpPr/>
          <p:nvPr/>
        </p:nvSpPr>
        <p:spPr>
          <a:xfrm>
            <a:off x="5959440" y="30268229"/>
            <a:ext cx="2822400" cy="83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0"/>
          <p:cNvSpPr/>
          <p:nvPr/>
        </p:nvSpPr>
        <p:spPr>
          <a:xfrm>
            <a:off x="6187680" y="25923791"/>
            <a:ext cx="2822400" cy="8301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8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21"/>
          <p:cNvSpPr/>
          <p:nvPr/>
        </p:nvSpPr>
        <p:spPr>
          <a:xfrm>
            <a:off x="780840" y="27426431"/>
            <a:ext cx="1493280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Explique como foi o procedimento para se chegar até os resultados.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2"/>
          <p:cNvSpPr/>
          <p:nvPr/>
        </p:nvSpPr>
        <p:spPr>
          <a:xfrm>
            <a:off x="16222320" y="29365115"/>
            <a:ext cx="1474236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Apresente aqui uma conclusão geral sobre o que foi pesquisado e, se possível, indique sugestões para trabalhos futuros.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8" name="Picture 2"/>
          <p:cNvPicPr/>
          <p:nvPr/>
        </p:nvPicPr>
        <p:blipFill>
          <a:blip r:embed="rId3"/>
          <a:stretch/>
        </p:blipFill>
        <p:spPr>
          <a:xfrm>
            <a:off x="5810760" y="29038871"/>
            <a:ext cx="4639320" cy="2990160"/>
          </a:xfrm>
          <a:prstGeom prst="rect">
            <a:avLst/>
          </a:prstGeom>
          <a:ln>
            <a:noFill/>
          </a:ln>
        </p:spPr>
      </p:pic>
      <p:sp>
        <p:nvSpPr>
          <p:cNvPr id="59" name="CustomShape 23"/>
          <p:cNvSpPr/>
          <p:nvPr/>
        </p:nvSpPr>
        <p:spPr>
          <a:xfrm>
            <a:off x="16222320" y="19898468"/>
            <a:ext cx="14985360" cy="122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inclua também figuras e gráficos de resultados produzidos.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0" name="Picture 4"/>
          <p:cNvPicPr/>
          <p:nvPr/>
        </p:nvPicPr>
        <p:blipFill>
          <a:blip r:embed="rId4"/>
          <a:stretch/>
        </p:blipFill>
        <p:spPr>
          <a:xfrm>
            <a:off x="16445160" y="20837882"/>
            <a:ext cx="6498720" cy="3610080"/>
          </a:xfrm>
          <a:prstGeom prst="rect">
            <a:avLst/>
          </a:prstGeom>
          <a:ln>
            <a:noFill/>
          </a:ln>
        </p:spPr>
      </p:pic>
      <p:pic>
        <p:nvPicPr>
          <p:cNvPr id="61" name="Picture 5"/>
          <p:cNvPicPr/>
          <p:nvPr/>
        </p:nvPicPr>
        <p:blipFill>
          <a:blip r:embed="rId5"/>
          <a:stretch/>
        </p:blipFill>
        <p:spPr>
          <a:xfrm>
            <a:off x="24645960" y="20981882"/>
            <a:ext cx="5346000" cy="3161520"/>
          </a:xfrm>
          <a:prstGeom prst="rect">
            <a:avLst/>
          </a:prstGeom>
          <a:ln>
            <a:noFill/>
          </a:ln>
        </p:spPr>
      </p:pic>
      <p:sp>
        <p:nvSpPr>
          <p:cNvPr id="62" name="CustomShape 24"/>
          <p:cNvSpPr/>
          <p:nvPr/>
        </p:nvSpPr>
        <p:spPr>
          <a:xfrm>
            <a:off x="16291440" y="25476755"/>
            <a:ext cx="1467360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É importante explicar e analisar os resultados, destacando valores e comportamentos observados.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" name="Picture 7"/>
          <p:cNvPicPr/>
          <p:nvPr/>
        </p:nvPicPr>
        <p:blipFill>
          <a:blip r:embed="rId6"/>
          <a:stretch/>
        </p:blipFill>
        <p:spPr>
          <a:xfrm>
            <a:off x="19256040" y="16801301"/>
            <a:ext cx="8744040" cy="2656800"/>
          </a:xfrm>
          <a:prstGeom prst="rect">
            <a:avLst/>
          </a:prstGeom>
          <a:ln>
            <a:noFill/>
          </a:ln>
        </p:spPr>
      </p:pic>
      <p:sp>
        <p:nvSpPr>
          <p:cNvPr id="64" name="CustomShape 25"/>
          <p:cNvSpPr/>
          <p:nvPr/>
        </p:nvSpPr>
        <p:spPr>
          <a:xfrm>
            <a:off x="853920" y="33226031"/>
            <a:ext cx="148208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Numere e comente as figuras e equações. 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6"/>
          <p:cNvSpPr/>
          <p:nvPr/>
        </p:nvSpPr>
        <p:spPr>
          <a:xfrm>
            <a:off x="8992440" y="26046911"/>
            <a:ext cx="332100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(eq. 1)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7"/>
          <p:cNvSpPr/>
          <p:nvPr/>
        </p:nvSpPr>
        <p:spPr>
          <a:xfrm>
            <a:off x="729360" y="32061282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Figura 1 - Derivada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28"/>
          <p:cNvSpPr/>
          <p:nvPr/>
        </p:nvSpPr>
        <p:spPr>
          <a:xfrm>
            <a:off x="16203240" y="24543275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Figura 2 – Integral calculada                   Figura 3 – Espectro medido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29"/>
          <p:cNvSpPr/>
          <p:nvPr/>
        </p:nvSpPr>
        <p:spPr>
          <a:xfrm>
            <a:off x="16261560" y="16010257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Tabela 1- Consumo medido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2D79F96-FB25-4162-BC94-6664EC8F26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1"/>
            <a:ext cx="32407225" cy="4052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CAAB6674239340AE357D9F2415578E" ma:contentTypeVersion="10" ma:contentTypeDescription="Crie um novo documento." ma:contentTypeScope="" ma:versionID="82a81f736e5a4ae7e56234db83454cb0">
  <xsd:schema xmlns:xsd="http://www.w3.org/2001/XMLSchema" xmlns:xs="http://www.w3.org/2001/XMLSchema" xmlns:p="http://schemas.microsoft.com/office/2006/metadata/properties" xmlns:ns2="c375ae1c-4de2-4f4d-82cf-6f1633f3f24e" xmlns:ns3="ecec0a08-217d-449b-828c-186b639e498f" targetNamespace="http://schemas.microsoft.com/office/2006/metadata/properties" ma:root="true" ma:fieldsID="1dbaee8c9794e6d2cc0d398f5b824a8b" ns2:_="" ns3:_="">
    <xsd:import namespace="c375ae1c-4de2-4f4d-82cf-6f1633f3f24e"/>
    <xsd:import namespace="ecec0a08-217d-449b-828c-186b639e49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5ae1c-4de2-4f4d-82cf-6f1633f3f2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Marcações de imagem" ma:readOnly="false" ma:fieldId="{5cf76f15-5ced-4ddc-b409-7134ff3c332f}" ma:taxonomyMulti="true" ma:sspId="ababdad1-dd10-414c-9c0d-09b66ac004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c0a08-217d-449b-828c-186b639e498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41e0978-71bc-4687-b09d-7dfe24fec9e0}" ma:internalName="TaxCatchAll" ma:showField="CatchAllData" ma:web="ecec0a08-217d-449b-828c-186b639e49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75ae1c-4de2-4f4d-82cf-6f1633f3f24e">
      <Terms xmlns="http://schemas.microsoft.com/office/infopath/2007/PartnerControls"/>
    </lcf76f155ced4ddcb4097134ff3c332f>
    <TaxCatchAll xmlns="ecec0a08-217d-449b-828c-186b639e498f" xsi:nil="true"/>
  </documentManagement>
</p:properties>
</file>

<file path=customXml/itemProps1.xml><?xml version="1.0" encoding="utf-8"?>
<ds:datastoreItem xmlns:ds="http://schemas.openxmlformats.org/officeDocument/2006/customXml" ds:itemID="{4BD91298-970F-4100-99ED-FDA2307EB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5ae1c-4de2-4f4d-82cf-6f1633f3f24e"/>
    <ds:schemaRef ds:uri="ecec0a08-217d-449b-828c-186b639e49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6F7536-4939-490E-AFE1-E0431C66C8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308B68-81C4-4D79-8157-0DE7EE493DE9}">
  <ds:schemaRefs>
    <ds:schemaRef ds:uri="http://schemas.microsoft.com/office/2006/documentManagement/types"/>
    <ds:schemaRef ds:uri="ecec0a08-217d-449b-828c-186b639e498f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c375ae1c-4de2-4f4d-82cf-6f1633f3f24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232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Somaia Leticia de Lima</dc:creator>
  <cp:lastModifiedBy>Somaia Leticia de Lima</cp:lastModifiedBy>
  <cp:revision>22</cp:revision>
  <dcterms:modified xsi:type="dcterms:W3CDTF">2025-08-07T14:05:43Z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  <property fmtid="{D5CDD505-2E9C-101B-9397-08002B2CF9AE}" pid="12" name="ContentTypeId">
    <vt:lpwstr>0x01010055CAAB6674239340AE357D9F2415578E</vt:lpwstr>
  </property>
</Properties>
</file>